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5CE86-4850-45EB-85D4-45F4E263E9E0}" v="1448" dt="2024-05-23T16:58:35.2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174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09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25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50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35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69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916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783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812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08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306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1901C-D33B-4565-A7E4-5DF903098DB6}" type="datetimeFigureOut">
              <a:rPr lang="hu-HU" smtClean="0"/>
              <a:t>2024. 06. 28.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806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1.A szállás 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Egy </a:t>
            </a:r>
            <a:r>
              <a:rPr lang="en-US" err="1"/>
              <a:t>szobába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3-4 </a:t>
            </a:r>
            <a:r>
              <a:rPr lang="en-US" b="1" err="1">
                <a:solidFill>
                  <a:srgbClr val="FF0000"/>
                </a:solidFill>
              </a:rPr>
              <a:t>ágy</a:t>
            </a:r>
            <a:r>
              <a:rPr lang="en-US" dirty="0"/>
              <a:t> </a:t>
            </a:r>
            <a:r>
              <a:rPr lang="en-US" err="1"/>
              <a:t>található</a:t>
            </a:r>
            <a:endParaRPr lang="en-US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dirty="0" err="1"/>
              <a:t>Fürdőszobába</a:t>
            </a:r>
            <a:r>
              <a:rPr lang="en-US" dirty="0"/>
              <a:t> </a:t>
            </a:r>
            <a:r>
              <a:rPr lang="en-US" dirty="0" err="1"/>
              <a:t>található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wc</a:t>
            </a:r>
            <a:r>
              <a:rPr lang="en-US" dirty="0"/>
              <a:t>, </a:t>
            </a:r>
            <a:r>
              <a:rPr lang="en-US" dirty="0" err="1"/>
              <a:t>zuhanykabin</a:t>
            </a:r>
            <a:r>
              <a:rPr lang="en-US" dirty="0"/>
              <a:t>,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csap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tükör</a:t>
            </a:r>
            <a:endParaRPr lang="en-US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 err="1"/>
              <a:t>szobákba</a:t>
            </a:r>
            <a:r>
              <a:rPr lang="en-US" dirty="0"/>
              <a:t> </a:t>
            </a:r>
            <a:r>
              <a:rPr lang="en-US" dirty="0" err="1"/>
              <a:t>található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asztal</a:t>
            </a:r>
            <a:r>
              <a:rPr lang="en-US" dirty="0"/>
              <a:t>, </a:t>
            </a:r>
            <a:r>
              <a:rPr lang="en-US" dirty="0" err="1"/>
              <a:t>hűtő</a:t>
            </a:r>
            <a:r>
              <a:rPr lang="en-US" dirty="0"/>
              <a:t> 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tv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dirty="0"/>
              <a:t>Az </a:t>
            </a:r>
            <a:r>
              <a:rPr lang="en-US" dirty="0" err="1"/>
              <a:t>előtérbe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szekrény</a:t>
            </a:r>
            <a:r>
              <a:rPr lang="en-US" dirty="0"/>
              <a:t> , fogas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tükör</a:t>
            </a:r>
            <a:r>
              <a:rPr lang="en-US" dirty="0"/>
              <a:t> 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8" name="Oval 1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 descr="A képen fedett pályás, fal, szoba, belsőépítészet látható&#10;&#10;Automatikusan generált leírás">
            <a:extLst>
              <a:ext uri="{FF2B5EF4-FFF2-40B4-BE49-F238E27FC236}">
                <a16:creationId xmlns:a16="http://schemas.microsoft.com/office/drawing/2014/main" id="{99543EA4-0FEB-0754-A484-B2121CA55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586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Kép 5" descr="A képen épület, ház, kültéri, ablak látható&#10;&#10;Automatikusan generált leírás">
            <a:extLst>
              <a:ext uri="{FF2B5EF4-FFF2-40B4-BE49-F238E27FC236}">
                <a16:creationId xmlns:a16="http://schemas.microsoft.com/office/drawing/2014/main" id="{5322E664-D0B5-D6F6-CA9D-D38BA936B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6" r="1226" b="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6748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8ADC71-B108-F78C-E27D-5E2CD19C5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2.1 Munkahelyek (SICLA)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680B9E-55C8-038C-ABC2-455B37D0A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u-HU" dirty="0"/>
              <a:t>A SICLA-soktól sajna képeket nem kaptam de azt tudom hogy zsindelyeket </a:t>
            </a:r>
            <a:r>
              <a:rPr lang="hu-HU" dirty="0" err="1"/>
              <a:t>takaritottak</a:t>
            </a:r>
            <a:r>
              <a:rPr lang="hu-HU" dirty="0"/>
              <a:t> drótkefével</a:t>
            </a:r>
          </a:p>
          <a:p>
            <a:r>
              <a:rPr lang="hu-HU" dirty="0"/>
              <a:t>Itt volt 5 diák, 3.11-es és 2 10.es </a:t>
            </a:r>
          </a:p>
          <a:p>
            <a:r>
              <a:rPr lang="hu-HU" dirty="0"/>
              <a:t>Bakai Noel, </a:t>
            </a:r>
            <a:r>
              <a:rPr lang="hu-HU" dirty="0" err="1"/>
              <a:t>Körtvélyesi</a:t>
            </a:r>
            <a:r>
              <a:rPr lang="hu-HU" dirty="0"/>
              <a:t> Ádám, </a:t>
            </a:r>
            <a:r>
              <a:rPr lang="hu-HU" dirty="0" err="1"/>
              <a:t>Zseli</a:t>
            </a:r>
            <a:r>
              <a:rPr lang="hu-HU" dirty="0"/>
              <a:t> Milán, Boldog Bence és </a:t>
            </a:r>
            <a:r>
              <a:rPr lang="hu-HU" dirty="0" err="1"/>
              <a:t>Hérincs</a:t>
            </a:r>
            <a:r>
              <a:rPr lang="hu-HU" dirty="0"/>
              <a:t> Flórián</a:t>
            </a:r>
          </a:p>
        </p:txBody>
      </p:sp>
    </p:spTree>
    <p:extLst>
      <p:ext uri="{BB962C8B-B14F-4D97-AF65-F5344CB8AC3E}">
        <p14:creationId xmlns:p14="http://schemas.microsoft.com/office/powerpoint/2010/main" val="5777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 descr="A képen ruházat, személy, kültéri, fa látható&#10;&#10;Automatikusan generált leírás">
            <a:extLst>
              <a:ext uri="{FF2B5EF4-FFF2-40B4-BE49-F238E27FC236}">
                <a16:creationId xmlns:a16="http://schemas.microsoft.com/office/drawing/2014/main" id="{9A79B5C7-20E2-EB7D-60CB-732468EF5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5" b="14573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4" name="Kép 3" descr="A képen személy, ruházat, kültéri, Emberi arc látható&#10;&#10;Automatikusan generált leírás">
            <a:extLst>
              <a:ext uri="{FF2B5EF4-FFF2-40B4-BE49-F238E27FC236}">
                <a16:creationId xmlns:a16="http://schemas.microsoft.com/office/drawing/2014/main" id="{188462A2-1554-C15D-0D77-43A0454DE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77" r="5" b="5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0" name="Kép 9" descr="A képen ruházat, személy, lábbelik, kültéri látható&#10;&#10;Automatikusan generált leírás">
            <a:extLst>
              <a:ext uri="{FF2B5EF4-FFF2-40B4-BE49-F238E27FC236}">
                <a16:creationId xmlns:a16="http://schemas.microsoft.com/office/drawing/2014/main" id="{3E09A1D7-7485-5947-EAD0-CE1831C4B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3" b="1166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5" name="Kép 4" descr="A képen szöveg, személy, ruházat, szemüveg látható&#10;&#10;Automatikusan generált leírás">
            <a:extLst>
              <a:ext uri="{FF2B5EF4-FFF2-40B4-BE49-F238E27FC236}">
                <a16:creationId xmlns:a16="http://schemas.microsoft.com/office/drawing/2014/main" id="{D8C540F3-9DB6-2894-8602-7686EEB306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14330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 descr="A képen kültéri, fa, talaj, növény látható&#10;&#10;Automatikusan generált leírás">
            <a:extLst>
              <a:ext uri="{FF2B5EF4-FFF2-40B4-BE49-F238E27FC236}">
                <a16:creationId xmlns:a16="http://schemas.microsoft.com/office/drawing/2014/main" id="{BB0B7CC7-2052-4721-9FB8-77E4A4C474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864" r="-1" b="44156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D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067723E-6CA6-8199-4CEA-3C56D96B5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FFFFFF"/>
                </a:solidFill>
              </a:rPr>
              <a:t>3. Modern House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8CD7BC-D09F-5113-482B-A23B3126D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1400" dirty="0">
                <a:solidFill>
                  <a:srgbClr val="FFFFFF"/>
                </a:solidFill>
              </a:rPr>
              <a:t>Itt összesen 3 diák volt (3 10.es)</a:t>
            </a:r>
          </a:p>
          <a:p>
            <a:r>
              <a:rPr lang="hu-HU" sz="1400" dirty="0" err="1">
                <a:solidFill>
                  <a:srgbClr val="FFFFFF"/>
                </a:solidFill>
              </a:rPr>
              <a:t>Scheffer</a:t>
            </a:r>
            <a:r>
              <a:rPr lang="hu-HU" sz="1400" dirty="0">
                <a:solidFill>
                  <a:srgbClr val="FFFFFF"/>
                </a:solidFill>
              </a:rPr>
              <a:t> Attila, </a:t>
            </a:r>
            <a:r>
              <a:rPr lang="hu-HU" sz="1400" dirty="0" err="1">
                <a:solidFill>
                  <a:srgbClr val="FFFFFF"/>
                </a:solidFill>
              </a:rPr>
              <a:t>Balhási</a:t>
            </a:r>
            <a:r>
              <a:rPr lang="hu-HU" sz="1400" dirty="0">
                <a:solidFill>
                  <a:srgbClr val="FFFFFF"/>
                </a:solidFill>
              </a:rPr>
              <a:t> Áron és Benkő Milán</a:t>
            </a:r>
          </a:p>
          <a:p>
            <a:r>
              <a:rPr lang="hu-HU" sz="1400" dirty="0">
                <a:solidFill>
                  <a:srgbClr val="FFFFFF"/>
                </a:solidFill>
              </a:rPr>
              <a:t>Az elején a telepen </a:t>
            </a:r>
            <a:r>
              <a:rPr lang="hu-HU" sz="1400" dirty="0" err="1">
                <a:solidFill>
                  <a:srgbClr val="FFFFFF"/>
                </a:solidFill>
              </a:rPr>
              <a:t>szárítótt</a:t>
            </a:r>
            <a:r>
              <a:rPr lang="hu-HU" sz="1400" dirty="0">
                <a:solidFill>
                  <a:srgbClr val="FFFFFF"/>
                </a:solidFill>
              </a:rPr>
              <a:t> pakoltak</a:t>
            </a:r>
          </a:p>
          <a:p>
            <a:r>
              <a:rPr lang="hu-HU" sz="1400" dirty="0">
                <a:solidFill>
                  <a:srgbClr val="FFFFFF"/>
                </a:solidFill>
              </a:rPr>
              <a:t>Következő munkanap Zsugásfürdőn festettek </a:t>
            </a:r>
            <a:r>
              <a:rPr lang="hu-HU" sz="1400" dirty="0" err="1">
                <a:solidFill>
                  <a:srgbClr val="FFFFFF"/>
                </a:solidFill>
              </a:rPr>
              <a:t>keritéseket</a:t>
            </a:r>
          </a:p>
          <a:p>
            <a:r>
              <a:rPr lang="hu-HU" sz="1400" dirty="0">
                <a:solidFill>
                  <a:srgbClr val="FFFFFF"/>
                </a:solidFill>
              </a:rPr>
              <a:t>A következő munkanapon pedig Kézdivásárhelyen egy kis faházat festettek / lakkoztak </a:t>
            </a:r>
          </a:p>
        </p:txBody>
      </p:sp>
      <p:pic>
        <p:nvPicPr>
          <p:cNvPr id="11" name="Kép 10" descr="A képen kültéri, épület, ég, autó látható&#10;&#10;Automatikusan generált leírás">
            <a:extLst>
              <a:ext uri="{FF2B5EF4-FFF2-40B4-BE49-F238E27FC236}">
                <a16:creationId xmlns:a16="http://schemas.microsoft.com/office/drawing/2014/main" id="{930FA177-159F-5CA3-B40E-3C537174C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033" y="-4233"/>
            <a:ext cx="2969684" cy="339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93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fedett pályás, gép, fal, Munkapad látható&#10;&#10;Automatikusan generált leírás">
            <a:extLst>
              <a:ext uri="{FF2B5EF4-FFF2-40B4-BE49-F238E27FC236}">
                <a16:creationId xmlns:a16="http://schemas.microsoft.com/office/drawing/2014/main" id="{199DD83F-4796-DD8C-1C92-158C069ECB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679" b="46146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30B6F15-4CDC-B1AE-5F75-C421E2B5F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4624342" cy="1325563"/>
          </a:xfrm>
        </p:spPr>
        <p:txBody>
          <a:bodyPr>
            <a:normAutofit/>
          </a:bodyPr>
          <a:lstStyle/>
          <a:p>
            <a:r>
              <a:rPr lang="hu-HU" b="1" dirty="0"/>
              <a:t>4. Pistabá Műhelye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 descr="A képen személy, ruházat, ember, fedett pályás látható&#10;&#10;Automatikusan generált leírás">
            <a:extLst>
              <a:ext uri="{FF2B5EF4-FFF2-40B4-BE49-F238E27FC236}">
                <a16:creationId xmlns:a16="http://schemas.microsoft.com/office/drawing/2014/main" id="{84A95EFB-1D16-1B2B-8768-3C6A5CC25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72" r="4" b="6830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35F1AF-3A8B-5A15-3F5B-3EA87461A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1400" dirty="0"/>
              <a:t>Itt 3 diák dolgozott 2 10.es és 1 9.es</a:t>
            </a:r>
          </a:p>
          <a:p>
            <a:r>
              <a:rPr lang="hu-HU" sz="1400" dirty="0"/>
              <a:t>Itt a munka az volt csiszolni kellet testrészeket, </a:t>
            </a:r>
            <a:r>
              <a:rPr lang="hu-HU" sz="1400" dirty="0" err="1"/>
              <a:t>pl</a:t>
            </a:r>
            <a:r>
              <a:rPr lang="hu-HU" sz="1400" dirty="0"/>
              <a:t>: kezeket, fejeket és testeket</a:t>
            </a:r>
          </a:p>
          <a:p>
            <a:r>
              <a:rPr lang="hu-HU" sz="1400" dirty="0"/>
              <a:t>A kezeket festeni kellet barnára, kékre, fehérre, pirosra</a:t>
            </a:r>
          </a:p>
          <a:p>
            <a:r>
              <a:rPr lang="hu-HU" sz="1400" dirty="0"/>
              <a:t>A fejnek a 4 sarkát le kellet kerekíteni</a:t>
            </a:r>
          </a:p>
          <a:p>
            <a:r>
              <a:rPr lang="hu-HU" sz="1400" dirty="0"/>
              <a:t>A testnek ugyan úgy </a:t>
            </a:r>
            <a:r>
              <a:rPr lang="hu-HU" sz="1400" dirty="0">
                <a:ea typeface="+mn-lt"/>
                <a:cs typeface="+mn-lt"/>
              </a:rPr>
              <a:t>kerekíteni</a:t>
            </a:r>
            <a:r>
              <a:rPr lang="hu-HU" sz="1400" dirty="0"/>
              <a:t> kellet de itt a hasat kellet megformázni </a:t>
            </a:r>
          </a:p>
          <a:p>
            <a:r>
              <a:rPr lang="hu-HU" sz="1400" dirty="0"/>
              <a:t>Dolgoztunk álló szalag csiszolón, kör csiszolón..</a:t>
            </a:r>
            <a:r>
              <a:rPr lang="hu-HU" sz="1400" dirty="0" err="1"/>
              <a:t>stb</a:t>
            </a:r>
          </a:p>
          <a:p>
            <a:r>
              <a:rPr lang="hu-HU" sz="1400" dirty="0"/>
              <a:t>Ha úgy tartja kedvetek akkor facebookon meg tudjátok nézni a profilját hogy mit lehet ott csinálni (Csuri bácsi) vagy ezen látható </a:t>
            </a:r>
            <a:r>
              <a:rPr lang="hu-HU" sz="1400" dirty="0" err="1"/>
              <a:t>qr</a:t>
            </a:r>
            <a:r>
              <a:rPr lang="hu-HU" sz="1400" dirty="0"/>
              <a:t> </a:t>
            </a:r>
            <a:r>
              <a:rPr lang="hu-HU" sz="1400" dirty="0" err="1"/>
              <a:t>code</a:t>
            </a:r>
            <a:r>
              <a:rPr lang="hu-HU" sz="1400" dirty="0"/>
              <a:t> </a:t>
            </a:r>
            <a:r>
              <a:rPr lang="hu-HU" sz="1400" dirty="0" err="1"/>
              <a:t>segitségével</a:t>
            </a:r>
          </a:p>
          <a:p>
            <a:endParaRPr lang="hu-HU" sz="14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 descr="A képen személy, ruházat, Műszerész, ember látható&#10;&#10;Automatikusan generált leírás">
            <a:extLst>
              <a:ext uri="{FF2B5EF4-FFF2-40B4-BE49-F238E27FC236}">
                <a16:creationId xmlns:a16="http://schemas.microsoft.com/office/drawing/2014/main" id="{43AE8387-0B52-1938-50D4-CA87ABF36B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42" b="13458"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7" name="Kép 6" descr="A képen mosdókagyló, fedett pályás, fal, fürdőszoba látható&#10;&#10;Automatikusan generált leírás">
            <a:extLst>
              <a:ext uri="{FF2B5EF4-FFF2-40B4-BE49-F238E27FC236}">
                <a16:creationId xmlns:a16="http://schemas.microsoft.com/office/drawing/2014/main" id="{0D8BFA79-EE0B-E649-134A-12C37FE7CF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10" r="3" b="3901"/>
          <a:stretch/>
        </p:blipFill>
        <p:spPr>
          <a:xfrm>
            <a:off x="8278624" y="74085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 descr="A képen személy, ruházat, Emberi arc, motoros fűrész látható&#10;&#10;Automatikusan generált leírás">
            <a:extLst>
              <a:ext uri="{FF2B5EF4-FFF2-40B4-BE49-F238E27FC236}">
                <a16:creationId xmlns:a16="http://schemas.microsoft.com/office/drawing/2014/main" id="{4B5F6F6F-7445-997D-CD8C-59110D2DB2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469" r="-4" b="20203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9" name="Kép 8" descr="A képen szöveg, képernyőkép, Betűtípus, Grafika látható&#10;&#10;Automatikusan generált leírás">
            <a:extLst>
              <a:ext uri="{FF2B5EF4-FFF2-40B4-BE49-F238E27FC236}">
                <a16:creationId xmlns:a16="http://schemas.microsoft.com/office/drawing/2014/main" id="{2DABBF32-672B-93CB-D953-2FC0DBB9C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908" y="196849"/>
            <a:ext cx="1745434" cy="225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80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3B08880-F4DE-42E0-AE26-F56F563496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5A51F43-5DFF-1E87-4171-4E4AC839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hu-HU" sz="4000" b="1" dirty="0">
                <a:solidFill>
                  <a:schemeClr val="bg1"/>
                </a:solidFill>
              </a:rPr>
              <a:t>5. Szabad idő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E5F3A3-0125-8C9E-139E-659F55F9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1500" dirty="0">
                <a:solidFill>
                  <a:schemeClr val="bg1">
                    <a:alpha val="80000"/>
                  </a:schemeClr>
                </a:solidFill>
              </a:rPr>
              <a:t>Az első szabadidő az második nap volt Sepsiszentgyörgybe ahol körbe mutatták a várost, éttermeket..</a:t>
            </a:r>
            <a:r>
              <a:rPr lang="hu-HU" sz="1500" dirty="0" err="1">
                <a:solidFill>
                  <a:schemeClr val="bg1">
                    <a:alpha val="80000"/>
                  </a:schemeClr>
                </a:solidFill>
              </a:rPr>
              <a:t>stb</a:t>
            </a:r>
          </a:p>
          <a:p>
            <a:r>
              <a:rPr lang="hu-HU" sz="1500" dirty="0">
                <a:solidFill>
                  <a:schemeClr val="bg1">
                    <a:alpha val="80000"/>
                  </a:schemeClr>
                </a:solidFill>
              </a:rPr>
              <a:t>A második szabad idő az az volt hogy elmentünk </a:t>
            </a:r>
            <a:r>
              <a:rPr lang="hu-HU" sz="1500" dirty="0" err="1">
                <a:solidFill>
                  <a:schemeClr val="bg1">
                    <a:alpha val="80000"/>
                  </a:schemeClr>
                </a:solidFill>
              </a:rPr>
              <a:t>Törcsvárra</a:t>
            </a:r>
            <a:r>
              <a:rPr lang="hu-HU" sz="1500" dirty="0">
                <a:solidFill>
                  <a:schemeClr val="bg1">
                    <a:alpha val="80000"/>
                  </a:schemeClr>
                </a:solidFill>
              </a:rPr>
              <a:t> ahol </a:t>
            </a:r>
            <a:r>
              <a:rPr lang="hu-HU" sz="1500" dirty="0" err="1">
                <a:solidFill>
                  <a:schemeClr val="bg1">
                    <a:alpha val="80000"/>
                  </a:schemeClr>
                </a:solidFill>
              </a:rPr>
              <a:t>Dracula</a:t>
            </a:r>
            <a:r>
              <a:rPr lang="hu-HU" sz="1500" dirty="0">
                <a:solidFill>
                  <a:schemeClr val="bg1">
                    <a:alpha val="80000"/>
                  </a:schemeClr>
                </a:solidFill>
              </a:rPr>
              <a:t> kastélyát néztük körbe</a:t>
            </a:r>
          </a:p>
          <a:p>
            <a:r>
              <a:rPr lang="hu-HU" sz="1500" dirty="0">
                <a:solidFill>
                  <a:schemeClr val="bg1">
                    <a:alpha val="80000"/>
                  </a:schemeClr>
                </a:solidFill>
              </a:rPr>
              <a:t>Miután a kastélyba végeztük akkor be vittek mindenkit </a:t>
            </a:r>
            <a:r>
              <a:rPr lang="hu-HU" sz="1500" dirty="0" err="1">
                <a:solidFill>
                  <a:schemeClr val="bg1">
                    <a:alpha val="80000"/>
                  </a:schemeClr>
                </a:solidFill>
              </a:rPr>
              <a:t>Brassoba</a:t>
            </a:r>
            <a:r>
              <a:rPr lang="hu-HU" sz="1500" dirty="0">
                <a:solidFill>
                  <a:schemeClr val="bg1">
                    <a:alpha val="80000"/>
                  </a:schemeClr>
                </a:solidFill>
              </a:rPr>
              <a:t>, akkor voltak régebbi autós kiállítás, itt is körbe néztük a várost, nagyon szép volt</a:t>
            </a:r>
          </a:p>
        </p:txBody>
      </p:sp>
      <p:pic>
        <p:nvPicPr>
          <p:cNvPr id="6" name="Kép 5" descr="A képen kültéri, fa, lábbelik, ruházat látható&#10;&#10;Automatikusan generált leírás">
            <a:extLst>
              <a:ext uri="{FF2B5EF4-FFF2-40B4-BE49-F238E27FC236}">
                <a16:creationId xmlns:a16="http://schemas.microsoft.com/office/drawing/2014/main" id="{6F5868F6-2F54-022D-762C-6D808902A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26" b="-1"/>
          <a:stretch/>
        </p:blipFill>
        <p:spPr>
          <a:xfrm>
            <a:off x="5836446" y="1"/>
            <a:ext cx="6355554" cy="3333749"/>
          </a:xfrm>
          <a:custGeom>
            <a:avLst/>
            <a:gdLst/>
            <a:ahLst/>
            <a:cxnLst/>
            <a:rect l="l" t="t" r="r" b="b"/>
            <a:pathLst>
              <a:path w="6355554" h="3333749">
                <a:moveTo>
                  <a:pt x="3079" y="0"/>
                </a:moveTo>
                <a:lnTo>
                  <a:pt x="6355554" y="0"/>
                </a:lnTo>
                <a:lnTo>
                  <a:pt x="6355554" y="3333749"/>
                </a:lnTo>
                <a:lnTo>
                  <a:pt x="174108" y="3333749"/>
                </a:lnTo>
                <a:lnTo>
                  <a:pt x="133459" y="3178655"/>
                </a:lnTo>
                <a:cubicBezTo>
                  <a:pt x="59462" y="2881722"/>
                  <a:pt x="221" y="2577554"/>
                  <a:pt x="0" y="2257425"/>
                </a:cubicBezTo>
                <a:close/>
              </a:path>
            </a:pathLst>
          </a:custGeom>
        </p:spPr>
      </p:pic>
      <p:pic>
        <p:nvPicPr>
          <p:cNvPr id="4" name="Kép 3" descr="A képen kültéri, ruházat, személy, fű látható&#10;&#10;Automatikusan generált leírás">
            <a:extLst>
              <a:ext uri="{FF2B5EF4-FFF2-40B4-BE49-F238E27FC236}">
                <a16:creationId xmlns:a16="http://schemas.microsoft.com/office/drawing/2014/main" id="{FDDA0C10-FC81-85F4-A3EE-E754816DD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50" r="-3" b="11796"/>
          <a:stretch/>
        </p:blipFill>
        <p:spPr>
          <a:xfrm>
            <a:off x="5881861" y="3524256"/>
            <a:ext cx="3166888" cy="3333744"/>
          </a:xfrm>
          <a:custGeom>
            <a:avLst/>
            <a:gdLst/>
            <a:ahLst/>
            <a:cxnLst/>
            <a:rect l="l" t="t" r="r" b="b"/>
            <a:pathLst>
              <a:path w="3166888" h="3333744">
                <a:moveTo>
                  <a:pt x="178755" y="0"/>
                </a:moveTo>
                <a:lnTo>
                  <a:pt x="3166888" y="0"/>
                </a:lnTo>
                <a:lnTo>
                  <a:pt x="3166888" y="3333744"/>
                </a:lnTo>
                <a:lnTo>
                  <a:pt x="0" y="3333744"/>
                </a:lnTo>
                <a:lnTo>
                  <a:pt x="30190" y="3223677"/>
                </a:lnTo>
                <a:cubicBezTo>
                  <a:pt x="200298" y="2589331"/>
                  <a:pt x="376593" y="1812324"/>
                  <a:pt x="376066" y="1119182"/>
                </a:cubicBezTo>
                <a:cubicBezTo>
                  <a:pt x="375841" y="822121"/>
                  <a:pt x="316596" y="532372"/>
                  <a:pt x="242598" y="241205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2A689E-17C0-4832-920D-11B3E03EE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640985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Kép 6" descr="A képen kültéri, talaj, növény, ház látható&#10;&#10;Automatikusan generált leírás">
            <a:extLst>
              <a:ext uri="{FF2B5EF4-FFF2-40B4-BE49-F238E27FC236}">
                <a16:creationId xmlns:a16="http://schemas.microsoft.com/office/drawing/2014/main" id="{204AB411-F449-ACF3-8E77-BBFE1C6CE2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68" r="5" b="12959"/>
          <a:stretch/>
        </p:blipFill>
        <p:spPr>
          <a:xfrm>
            <a:off x="9239250" y="3524256"/>
            <a:ext cx="2952750" cy="3333749"/>
          </a:xfrm>
          <a:custGeom>
            <a:avLst/>
            <a:gdLst/>
            <a:ahLst/>
            <a:cxnLst/>
            <a:rect l="l" t="t" r="r" b="b"/>
            <a:pathLst>
              <a:path w="2952750" h="3333749">
                <a:moveTo>
                  <a:pt x="0" y="0"/>
                </a:moveTo>
                <a:lnTo>
                  <a:pt x="2952750" y="0"/>
                </a:lnTo>
                <a:lnTo>
                  <a:pt x="2952750" y="3333749"/>
                </a:lnTo>
                <a:lnTo>
                  <a:pt x="0" y="33337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0292553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 descr="A képen kültéri, személy, ruházat, növény látható&#10;&#10;Automatikusan generált leírás">
            <a:extLst>
              <a:ext uri="{FF2B5EF4-FFF2-40B4-BE49-F238E27FC236}">
                <a16:creationId xmlns:a16="http://schemas.microsoft.com/office/drawing/2014/main" id="{ACAEBA2C-1930-333A-D1B1-4ECE57079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32" b="15500"/>
          <a:stretch/>
        </p:blipFill>
        <p:spPr>
          <a:xfrm>
            <a:off x="791306" y="1053127"/>
            <a:ext cx="2970445" cy="3383269"/>
          </a:xfrm>
          <a:prstGeom prst="rect">
            <a:avLst/>
          </a:prstGeom>
        </p:spPr>
      </p:pic>
      <p:pic>
        <p:nvPicPr>
          <p:cNvPr id="6" name="Kép 5" descr="A képen kültéri, személy, ruházat, fa látható&#10;&#10;Automatikusan generált leírás">
            <a:extLst>
              <a:ext uri="{FF2B5EF4-FFF2-40B4-BE49-F238E27FC236}">
                <a16:creationId xmlns:a16="http://schemas.microsoft.com/office/drawing/2014/main" id="{CDCE6ED7-77FE-5254-6600-783F110CF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16"/>
          <a:stretch/>
        </p:blipFill>
        <p:spPr>
          <a:xfrm>
            <a:off x="5303209" y="-70824"/>
            <a:ext cx="2971800" cy="33832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45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6F462A3-790D-E22B-7DDB-DD1F8C57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hu-HU" sz="3200" b="1">
                <a:solidFill>
                  <a:srgbClr val="FFFFFF"/>
                </a:solidFill>
              </a:rPr>
              <a:t>6. Szabadidő a szállón 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55FFB5-FDBB-AB3C-9CD2-07F858920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 sz="1500" dirty="0">
                <a:solidFill>
                  <a:srgbClr val="FFFFFF"/>
                </a:solidFill>
              </a:rPr>
              <a:t>Itt Árkoson lehetett focizni, kosárlabdázni, teniszezni... ugyan úgy sorolhatnám</a:t>
            </a:r>
          </a:p>
          <a:p>
            <a:r>
              <a:rPr lang="hu-HU" sz="1500" dirty="0">
                <a:solidFill>
                  <a:srgbClr val="FFFFFF"/>
                </a:solidFill>
              </a:rPr>
              <a:t>Volt egy kis bolt oda minden nap </a:t>
            </a:r>
            <a:r>
              <a:rPr lang="hu-HU" sz="1500" dirty="0" smtClean="0">
                <a:solidFill>
                  <a:srgbClr val="FFFFFF"/>
                </a:solidFill>
              </a:rPr>
              <a:t>jártunk</a:t>
            </a:r>
          </a:p>
          <a:p>
            <a:r>
              <a:rPr lang="hu-HU" sz="1500" dirty="0" smtClean="0">
                <a:solidFill>
                  <a:srgbClr val="FFFFFF"/>
                </a:solidFill>
              </a:rPr>
              <a:t>Volt </a:t>
            </a:r>
            <a:r>
              <a:rPr lang="hu-HU" sz="1500" dirty="0">
                <a:solidFill>
                  <a:srgbClr val="FFFFFF"/>
                </a:solidFill>
              </a:rPr>
              <a:t>a helynek egy "kis" házi állata András egy szarvas :) </a:t>
            </a:r>
          </a:p>
          <a:p>
            <a:endParaRPr lang="hu-HU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19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Kép 5" descr="A képen kültéri, felhő, tó, ég látható&#10;&#10;Automatikusan generált leírás">
            <a:extLst>
              <a:ext uri="{FF2B5EF4-FFF2-40B4-BE49-F238E27FC236}">
                <a16:creationId xmlns:a16="http://schemas.microsoft.com/office/drawing/2014/main" id="{DEC2B18E-693A-F4D4-6C36-E87A2D311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77" r="-4" b="-4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4" name="Kép 3" descr="A képen kültéri, fű, felhő, ég látható&#10;&#10;Automatikusan generált leírás">
            <a:extLst>
              <a:ext uri="{FF2B5EF4-FFF2-40B4-BE49-F238E27FC236}">
                <a16:creationId xmlns:a16="http://schemas.microsoft.com/office/drawing/2014/main" id="{968A6074-105C-824A-9E24-A63839B9D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15" r="3" b="3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Kép 6" descr="A képen kültéri, ég, felhő, út látható&#10;&#10;Automatikusan generált leírás">
            <a:extLst>
              <a:ext uri="{FF2B5EF4-FFF2-40B4-BE49-F238E27FC236}">
                <a16:creationId xmlns:a16="http://schemas.microsoft.com/office/drawing/2014/main" id="{CC894643-E773-7872-34D5-668DFCA068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33" r="-1" b="9193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Kép 4" descr="A képen kültéri, ég, fű, felhő látható&#10;&#10;Automatikusan generált leírás">
            <a:extLst>
              <a:ext uri="{FF2B5EF4-FFF2-40B4-BE49-F238E27FC236}">
                <a16:creationId xmlns:a16="http://schemas.microsoft.com/office/drawing/2014/main" id="{153C2FD6-3B22-2EE1-32B0-684CCCB06D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922" b="4146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DAEA811-DF03-4E3E-B7A9-CD882BE4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7.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Utazás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10F5C4-ECD2-E539-FF27-42C45F9B3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650" y="5709565"/>
            <a:ext cx="5395975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Reggel 6-kor indultunk el Szombathelyről és este 21:00kor értünk a szállóra Árkosra </a:t>
            </a:r>
          </a:p>
        </p:txBody>
      </p:sp>
    </p:spTree>
    <p:extLst>
      <p:ext uri="{BB962C8B-B14F-4D97-AF65-F5344CB8AC3E}">
        <p14:creationId xmlns:p14="http://schemas.microsoft.com/office/powerpoint/2010/main" val="38556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228</Words>
  <Application>Microsoft Office PowerPoint</Application>
  <PresentationFormat>Szélesvásznú</PresentationFormat>
  <Paragraphs>33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Office-téma</vt:lpstr>
      <vt:lpstr>1.A szállás </vt:lpstr>
      <vt:lpstr>2.1 Munkahelyek (SICLA)</vt:lpstr>
      <vt:lpstr>3. Modern House</vt:lpstr>
      <vt:lpstr>4. Pistabá Műhelye</vt:lpstr>
      <vt:lpstr>5. Szabad idő</vt:lpstr>
      <vt:lpstr>6. Szabadidő a szállón </vt:lpstr>
      <vt:lpstr>7. Utazás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/>
  <cp:lastModifiedBy>Sipos Lilla</cp:lastModifiedBy>
  <cp:revision>379</cp:revision>
  <dcterms:created xsi:type="dcterms:W3CDTF">2024-05-23T15:53:29Z</dcterms:created>
  <dcterms:modified xsi:type="dcterms:W3CDTF">2024-06-28T10:47:36Z</dcterms:modified>
</cp:coreProperties>
</file>